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1323" r:id="rId2"/>
    <p:sldId id="1322" r:id="rId3"/>
    <p:sldId id="1324" r:id="rId4"/>
    <p:sldId id="1325" r:id="rId5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88F02DF-D347-4B5B-A5AA-849B61A4D8E0}">
          <p14:sldIdLst>
            <p14:sldId id="1323"/>
            <p14:sldId id="1322"/>
            <p14:sldId id="1324"/>
            <p14:sldId id="1325"/>
          </p14:sldIdLst>
        </p14:section>
        <p14:section name="Untitled Section" id="{0663FE35-96D4-427C-B465-8495F425EA4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  <a:srgbClr val="D2A000"/>
    <a:srgbClr val="0000FF"/>
    <a:srgbClr val="9A0000"/>
    <a:srgbClr val="FF00FF"/>
    <a:srgbClr val="FF0000"/>
    <a:srgbClr val="62690D"/>
    <a:srgbClr val="CC99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21" autoAdjust="0"/>
    <p:restoredTop sz="93798" autoAdjust="0"/>
  </p:normalViewPr>
  <p:slideViewPr>
    <p:cSldViewPr>
      <p:cViewPr varScale="1">
        <p:scale>
          <a:sx n="128" d="100"/>
          <a:sy n="128" d="100"/>
        </p:scale>
        <p:origin x="126" y="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20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672" cy="511054"/>
          </a:xfrm>
          <a:prstGeom prst="rect">
            <a:avLst/>
          </a:prstGeom>
        </p:spPr>
        <p:txBody>
          <a:bodyPr vert="horz" lIns="99042" tIns="49522" rIns="99042" bIns="4952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088" y="0"/>
            <a:ext cx="3076672" cy="511054"/>
          </a:xfrm>
          <a:prstGeom prst="rect">
            <a:avLst/>
          </a:prstGeom>
        </p:spPr>
        <p:txBody>
          <a:bodyPr vert="horz" lIns="99042" tIns="49522" rIns="99042" bIns="4952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fld id="{2A14B8C4-9EAB-4B76-B973-16F68C78C103}" type="datetimeFigureOut">
              <a:rPr lang="en-US"/>
              <a:pPr>
                <a:defRPr/>
              </a:pPr>
              <a:t>3/28/2025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2" tIns="49522" rIns="99042" bIns="49522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0" y="4861781"/>
            <a:ext cx="5678824" cy="4604560"/>
          </a:xfrm>
          <a:prstGeom prst="rect">
            <a:avLst/>
          </a:prstGeom>
        </p:spPr>
        <p:txBody>
          <a:bodyPr vert="horz" lIns="99042" tIns="49522" rIns="99042" bIns="49522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69"/>
            <a:ext cx="3076672" cy="511054"/>
          </a:xfrm>
          <a:prstGeom prst="rect">
            <a:avLst/>
          </a:prstGeom>
        </p:spPr>
        <p:txBody>
          <a:bodyPr vert="horz" lIns="99042" tIns="49522" rIns="99042" bIns="4952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088" y="9721869"/>
            <a:ext cx="3076672" cy="511054"/>
          </a:xfrm>
          <a:prstGeom prst="rect">
            <a:avLst/>
          </a:prstGeom>
        </p:spPr>
        <p:txBody>
          <a:bodyPr vert="horz" lIns="99042" tIns="49522" rIns="99042" bIns="4952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</a:defRPr>
            </a:lvl1pPr>
          </a:lstStyle>
          <a:p>
            <a:pPr>
              <a:defRPr/>
            </a:pPr>
            <a:fld id="{7037925C-6D25-49D4-8676-1B4B672E4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047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E8279-4A39-46CC-ACBC-F15DC3CFBD59}" type="datetime1">
              <a:rPr lang="en-US"/>
              <a:pPr>
                <a:defRPr/>
              </a:pPr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3493E-0520-4B90-8FD1-9D179A0169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7346A-5C6B-4BDC-8DA2-35CE9B482D9E}" type="datetime1">
              <a:rPr lang="en-US"/>
              <a:pPr>
                <a:defRPr/>
              </a:pPr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17CF4-5C1E-438A-8182-45F5A96982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6E346-3C5F-442E-8EB3-5498EAFF731D}" type="datetime1">
              <a:rPr lang="en-US"/>
              <a:pPr>
                <a:defRPr/>
              </a:pPr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4F1AC-6E65-47A2-85F7-21B3DDCA05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FD3F9-7163-4CBE-AD5D-DADE5FF17A27}" type="datetime1">
              <a:rPr lang="en-US"/>
              <a:pPr>
                <a:defRPr/>
              </a:pPr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141D2-135C-4849-9771-F5452678AE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BD7BE-BB82-4954-96C2-F9311BE4D92E}" type="datetime1">
              <a:rPr lang="en-US"/>
              <a:pPr>
                <a:defRPr/>
              </a:pPr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23226-1173-47A4-8453-4D6F367E1E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3B7EA-8F00-4AAF-964A-73070C1BF477}" type="datetime1">
              <a:rPr lang="en-US"/>
              <a:pPr>
                <a:defRPr/>
              </a:pPr>
              <a:t>3/28/2025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241EE-2FE3-4B72-8AF1-4C1DD5D3B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F6D49-59DF-4D0D-AA56-01D7D69B2336}" type="datetime1">
              <a:rPr lang="en-US"/>
              <a:pPr>
                <a:defRPr/>
              </a:pPr>
              <a:t>3/28/2025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CE359-EF3C-4E38-A904-9E43A65BF8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0645C-59AE-487D-AF97-ACA068EDFCC9}" type="datetime1">
              <a:rPr lang="en-US"/>
              <a:pPr>
                <a:defRPr/>
              </a:pPr>
              <a:t>3/28/2025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52A88-5598-402F-A608-FF60318D3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95CFB-8425-4CF3-BED1-DF083D51C879}" type="datetime1">
              <a:rPr lang="en-US"/>
              <a:pPr>
                <a:defRPr/>
              </a:pPr>
              <a:t>3/28/2025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E695B-4411-492E-8FD3-E8A42C8A79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D3941-11F5-4404-85FA-1DDB92AF3347}" type="datetime1">
              <a:rPr lang="en-US"/>
              <a:pPr>
                <a:defRPr/>
              </a:pPr>
              <a:t>3/28/2025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819A6-A1FB-4B33-A860-AD2864760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AFA46-2B96-4011-9799-CB66FA63D5E3}" type="datetime1">
              <a:rPr lang="en-US"/>
              <a:pPr>
                <a:defRPr/>
              </a:pPr>
              <a:t>3/28/2025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3BE0C-EC3A-44C7-B655-A04CAC4F9A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E5639E2-F876-4CCB-BBF6-2051D322B2B6}" type="datetime1">
              <a:rPr lang="en-US"/>
              <a:pPr>
                <a:defRPr/>
              </a:pPr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0892EF9-9C95-4608-A89E-BBD60FF870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85F0E-DC97-0B24-A37C-64DDCD658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0141D2-135C-4849-9771-F5452678AE8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B07FB4-5411-5BDF-53FE-0D0716639B1A}"/>
              </a:ext>
            </a:extLst>
          </p:cNvPr>
          <p:cNvSpPr txBox="1"/>
          <p:nvPr/>
        </p:nvSpPr>
        <p:spPr>
          <a:xfrm>
            <a:off x="1" y="2743200"/>
            <a:ext cx="9144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>
                <a:solidFill>
                  <a:srgbClr val="262626"/>
                </a:solidFill>
                <a:effectLst/>
                <a:latin typeface="Segoe UI" panose="020B0502040204020203" pitchFamily="34" charset="0"/>
              </a:rPr>
              <a:t>The NO-Age AS Logo was designed by Mateus Porto Hopland and Eldar </a:t>
            </a:r>
            <a:r>
              <a:rPr lang="en-GB" dirty="0">
                <a:solidFill>
                  <a:srgbClr val="262626"/>
                </a:solidFill>
                <a:latin typeface="Segoe UI" panose="020B0502040204020203" pitchFamily="34" charset="0"/>
              </a:rPr>
              <a:t>S</a:t>
            </a:r>
            <a:r>
              <a:rPr lang="en-GB" sz="1800" dirty="0">
                <a:solidFill>
                  <a:srgbClr val="262626"/>
                </a:solidFill>
                <a:effectLst/>
                <a:latin typeface="Segoe UI" panose="020B0502040204020203" pitchFamily="34" charset="0"/>
              </a:rPr>
              <a:t>kylstad</a:t>
            </a:r>
          </a:p>
          <a:p>
            <a:pPr algn="ctr"/>
            <a:r>
              <a:rPr lang="en-GB" dirty="0">
                <a:solidFill>
                  <a:srgbClr val="262626"/>
                </a:solidFill>
                <a:latin typeface="Segoe UI" panose="020B0502040204020203" pitchFamily="34" charset="0"/>
              </a:rPr>
              <a:t>with joint efforts and contributions by </a:t>
            </a:r>
          </a:p>
          <a:p>
            <a:pPr algn="ctr"/>
            <a:r>
              <a:rPr lang="en-GB" dirty="0">
                <a:solidFill>
                  <a:srgbClr val="262626"/>
                </a:solidFill>
                <a:latin typeface="Segoe UI" panose="020B0502040204020203" pitchFamily="34" charset="0"/>
              </a:rPr>
              <a:t>NO-Age AS board members </a:t>
            </a:r>
          </a:p>
          <a:p>
            <a:pPr algn="ctr"/>
            <a:r>
              <a:rPr lang="en-GB" dirty="0">
                <a:solidFill>
                  <a:srgbClr val="262626"/>
                </a:solidFill>
                <a:latin typeface="Segoe UI" panose="020B0502040204020203" pitchFamily="34" charset="0"/>
              </a:rPr>
              <a:t>Evandro Fei Fang-Stavem, </a:t>
            </a:r>
          </a:p>
          <a:p>
            <a:pPr algn="ctr"/>
            <a:r>
              <a:rPr lang="en-GB" dirty="0">
                <a:solidFill>
                  <a:srgbClr val="262626"/>
                </a:solidFill>
                <a:latin typeface="Segoe UI" panose="020B0502040204020203" pitchFamily="34" charset="0"/>
              </a:rPr>
              <a:t>Linda Hildegard Bergersen, </a:t>
            </a:r>
          </a:p>
          <a:p>
            <a:pPr algn="ctr"/>
            <a:r>
              <a:rPr lang="en-GB" dirty="0">
                <a:solidFill>
                  <a:srgbClr val="262626"/>
                </a:solidFill>
                <a:latin typeface="Segoe UI" panose="020B0502040204020203" pitchFamily="34" charset="0"/>
              </a:rPr>
              <a:t>Jon Storm-Mathisen, and </a:t>
            </a:r>
          </a:p>
          <a:p>
            <a:pPr algn="ctr"/>
            <a:r>
              <a:rPr lang="en-GB" dirty="0">
                <a:solidFill>
                  <a:srgbClr val="262626"/>
                </a:solidFill>
                <a:latin typeface="Segoe UI" panose="020B0502040204020203" pitchFamily="34" charset="0"/>
              </a:rPr>
              <a:t>Hilde Loge Nilsen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5588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0141D2-135C-4849-9771-F5452678AE8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6" name="Picture 5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15BB90FC-2BB2-D67A-099E-92872FDA6D4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838200"/>
            <a:ext cx="2750521" cy="5003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557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B5B90B-0480-8ABE-89C1-4196218EE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0141D2-135C-4849-9771-F5452678AE8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8" name="Picture 7" descr="A black text with a white background&#10;&#10;AI-generated content may be incorrect.">
            <a:extLst>
              <a:ext uri="{FF2B5EF4-FFF2-40B4-BE49-F238E27FC236}">
                <a16:creationId xmlns:a16="http://schemas.microsoft.com/office/drawing/2014/main" id="{CD2488E4-318D-25CE-D61A-116047A1A98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4108" y="2795319"/>
            <a:ext cx="4595784" cy="1267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839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A2A18E-1496-BAC5-2A55-BC6881B0A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0141D2-135C-4849-9771-F5452678AE8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6" name="Picture 5" descr="A close-up of a certificate&#10;&#10;AI-generated content may be incorrect.">
            <a:extLst>
              <a:ext uri="{FF2B5EF4-FFF2-40B4-BE49-F238E27FC236}">
                <a16:creationId xmlns:a16="http://schemas.microsoft.com/office/drawing/2014/main" id="{17F52FD1-FBCD-E8A6-B594-4A73C6C32C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9356" y="0"/>
            <a:ext cx="48452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849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37941</TotalTime>
  <Words>42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NIA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Fang, Evandro (NIH/NIA/IRP) [F]</dc:creator>
  <cp:lastModifiedBy>Evandro Fei Fang</cp:lastModifiedBy>
  <cp:revision>1445</cp:revision>
  <cp:lastPrinted>2019-06-22T16:27:13Z</cp:lastPrinted>
  <dcterms:created xsi:type="dcterms:W3CDTF">2015-01-22T23:18:49Z</dcterms:created>
  <dcterms:modified xsi:type="dcterms:W3CDTF">2025-03-28T08:32:29Z</dcterms:modified>
</cp:coreProperties>
</file>